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16"/>
  </p:notesMasterIdLst>
  <p:sldIdLst>
    <p:sldId id="1850" r:id="rId2"/>
    <p:sldId id="1931" r:id="rId3"/>
    <p:sldId id="1933" r:id="rId4"/>
    <p:sldId id="1932" r:id="rId5"/>
    <p:sldId id="1920" r:id="rId6"/>
    <p:sldId id="1921" r:id="rId7"/>
    <p:sldId id="1927" r:id="rId8"/>
    <p:sldId id="1928" r:id="rId9"/>
    <p:sldId id="1929" r:id="rId10"/>
    <p:sldId id="1922" r:id="rId11"/>
    <p:sldId id="1923" r:id="rId12"/>
    <p:sldId id="1924" r:id="rId13"/>
    <p:sldId id="1925" r:id="rId14"/>
    <p:sldId id="1926" r:id="rId15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>
      <p:cViewPr varScale="1">
        <p:scale>
          <a:sx n="78" d="100"/>
          <a:sy n="78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5.10.2025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text pattern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C7F3-1555-7142-C696-C5F3F02D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BE3880C-0C36-B95D-951D-AB5B023A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C7C2750-F8B6-0FC9-0C34-4B83E111D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3CB2638-6904-7989-C735-B294BF2FD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1E90F-3AD1-6241-8613-F10821DD0E5A}" type="slidenum"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553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F72A-18B1-F1F9-CA4D-EACEA7D2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FFDC5DD-01CC-5BBD-9575-D178E5C0D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775F4D8-84B4-E3EC-B712-96DE4C617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8490D1C-3FF6-1486-5CD1-5B5C8305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1E90F-3AD1-6241-8613-F10821DD0E5A}" type="slidenum"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0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15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Click to edit the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Click to edit text pattern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Multi-agent structures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44358B8-8AC5-B8B4-0B69-E99785ECC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17743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D712-318F-0455-9684-E88CED8D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F4180E-C542-6236-E782-68AC307F3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Evaluation Framework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26894B9B-4EB6-7607-1416-FF2EA420D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Challenges &gt; Metrics</a:t>
            </a:r>
          </a:p>
        </p:txBody>
      </p:sp>
    </p:spTree>
    <p:extLst>
      <p:ext uri="{BB962C8B-B14F-4D97-AF65-F5344CB8AC3E}">
        <p14:creationId xmlns:p14="http://schemas.microsoft.com/office/powerpoint/2010/main" val="69689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711B7A5-3F4C-B73B-9676-6FA72C69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7" y="0"/>
            <a:ext cx="608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900C-7C5A-728A-F6E0-2E84A7E9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ECBCB9F-3E53-BE4E-6604-1EAAA2D6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5" y="0"/>
            <a:ext cx="5780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2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2EFF-0893-F27F-036A-05AE5959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3442277-B5FE-6FCE-2CFE-849F14B1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19" y="0"/>
            <a:ext cx="5986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471C-4330-C1F2-5FC4-6A7E7A8A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B901676-8968-A0A6-DD9A-BEC87E19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96" y="0"/>
            <a:ext cx="635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92581854-0C08-135B-3F1F-9DE0A49C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12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99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D9322AA-6F9B-FEF7-E605-D2604764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0" b="472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247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587BF8-1295-F4CD-1A91-A5BCEEB1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174627-480B-F794-2E8A-41AD63079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880E270-8F63-0B64-07B9-D630F4D5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703"/>
            <a:ext cx="7772400" cy="67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771B-180C-55FF-007D-17D1FFF7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BB536D-8444-2FA0-30EF-9D4AC5928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Challenges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C7817D48-D45C-A9C6-B541-CF7FCE1EA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9289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2ADBBC6-5659-0CF2-D325-D1347EF0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79" y="1245870"/>
            <a:ext cx="5056361" cy="37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2506-8AC1-8A4A-38CD-B2994C91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C69549F-11B3-38A2-2328-72928E76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30" y="1955800"/>
            <a:ext cx="5448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FA51-B719-114A-EC1D-FE7F7CF3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E3063C0-2763-D504-7864-97268C4D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1511300"/>
            <a:ext cx="529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8A82-0389-8FAB-A72D-631FF67D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21929B7-9710-D543-3FDF-20313DA1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40" y="1714500"/>
            <a:ext cx="5245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0579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2103</TotalTime>
  <Words>11</Words>
  <Application>Microsoft Macintosh PowerPoint</Application>
  <PresentationFormat>Panoramiczny</PresentationFormat>
  <Paragraphs>7</Paragraphs>
  <Slides>14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 Neue Condensed</vt:lpstr>
      <vt:lpstr>motyw_aw</vt:lpstr>
      <vt:lpstr>Multi-agent structures</vt:lpstr>
      <vt:lpstr>Prezentacja programu PowerPoint</vt:lpstr>
      <vt:lpstr>Prezentacja programu PowerPoint</vt:lpstr>
      <vt:lpstr>Prezentacja programu PowerPoint</vt:lpstr>
      <vt:lpstr>Challenges</vt:lpstr>
      <vt:lpstr>Prezentacja programu PowerPoint</vt:lpstr>
      <vt:lpstr>Prezentacja programu PowerPoint</vt:lpstr>
      <vt:lpstr>Prezentacja programu PowerPoint</vt:lpstr>
      <vt:lpstr>Prezentacja programu PowerPoint</vt:lpstr>
      <vt:lpstr>Evaluation Framework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keywords>, docId:03157616C285E6D912DD5749A5F6E2C0</cp:keywords>
  <cp:lastModifiedBy>Andrzej Wodecki</cp:lastModifiedBy>
  <cp:revision>156</cp:revision>
  <dcterms:created xsi:type="dcterms:W3CDTF">2023-03-27T08:30:38Z</dcterms:created>
  <dcterms:modified xsi:type="dcterms:W3CDTF">2025-10-05T07:57:21Z</dcterms:modified>
</cp:coreProperties>
</file>